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430" r:id="rId3"/>
    <p:sldId id="433" r:id="rId4"/>
    <p:sldId id="436" r:id="rId5"/>
    <p:sldId id="432" r:id="rId6"/>
    <p:sldId id="431" r:id="rId7"/>
    <p:sldId id="435" r:id="rId8"/>
    <p:sldId id="4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2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CEE7-2329-4B31-8C12-AAB64385AD8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703-D3F5-4D34-87B4-1F278553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8025"/>
            <a:ext cx="4657725" cy="34925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2633" y="4423163"/>
            <a:ext cx="5620695" cy="308303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4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959A8-F258-4214-85F4-F3E8D5B9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85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0C345-93AD-43B2-ADA3-92AFFDD8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62C6E-439A-495C-9728-1044362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211EE-96A9-4313-A0F5-A4986A5C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58">
                <a:solidFill>
                  <a:schemeClr val="tx2"/>
                </a:solidFill>
              </a:defRPr>
            </a:lvl1pPr>
            <a:lvl2pPr marL="457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9DC91-08F6-4CF2-A6B5-8D0A72825B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AFB7-BDF6-4AE5-A4BB-F5C62F3A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996" b="0">
                <a:solidFill>
                  <a:schemeClr val="tx2"/>
                </a:solidFill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99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FB6C7-A07A-4C75-A6D5-17CDF1F88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AADF0-C89C-4B66-956B-C60D647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8E11E-8D19-4984-ABF6-4911BBB05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3B89-6318-4FE5-8798-B5E22387F2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75"/>
            </a:lvl1pPr>
            <a:lvl2pPr marL="457153" indent="0">
              <a:buNone/>
              <a:defRPr sz="2812"/>
            </a:lvl2pPr>
            <a:lvl3pPr marL="914305" indent="0">
              <a:buNone/>
              <a:defRPr sz="2358"/>
            </a:lvl3pPr>
            <a:lvl4pPr marL="1371458" indent="0">
              <a:buNone/>
              <a:defRPr sz="1996"/>
            </a:lvl4pPr>
            <a:lvl5pPr marL="1828610" indent="0">
              <a:buNone/>
              <a:defRPr sz="1996"/>
            </a:lvl5pPr>
            <a:lvl6pPr marL="2285763" indent="0">
              <a:buNone/>
              <a:defRPr sz="1996"/>
            </a:lvl6pPr>
            <a:lvl7pPr marL="2742915" indent="0">
              <a:buNone/>
              <a:defRPr sz="1996"/>
            </a:lvl7pPr>
            <a:lvl8pPr marL="3200068" indent="0">
              <a:buNone/>
              <a:defRPr sz="1996"/>
            </a:lvl8pPr>
            <a:lvl9pPr marL="3657220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A531-9017-4F7E-B854-9F605ED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61" b="1">
                <a:solidFill>
                  <a:srgbClr val="FFFFFF"/>
                </a:solidFill>
              </a:defRPr>
            </a:lvl1pPr>
          </a:lstStyle>
          <a:p>
            <a:pPr lvl="0"/>
            <a:fld id="{FF43DDA8-F273-4E61-802D-6010594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399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kansascounties.org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48320" y="1571400"/>
            <a:ext cx="9144000" cy="4147200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Century Gothic" panose="020B0502020202020204" pitchFamily="34" charset="0"/>
              </a:rPr>
              <a:t>One BIG Thing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January 31, 2020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0" y="456840"/>
            <a:ext cx="8285760" cy="111456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9"/>
    </mc:Choice>
    <mc:Fallback>
      <p:transition spd="slow" advTm="5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C2230"/>
                </a:solidFill>
              </a:rPr>
              <a:t>One BIG Thing</a:t>
            </a:r>
            <a:endParaRPr lang="en-US" dirty="0">
              <a:solidFill>
                <a:srgbClr val="EC2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Jay Hall</a:t>
            </a:r>
          </a:p>
          <a:p>
            <a:pPr marL="0" indent="0" algn="ctr">
              <a:buNone/>
            </a:pPr>
            <a:r>
              <a:rPr lang="en-US" dirty="0" smtClean="0"/>
              <a:t>Kansas Association of Counties</a:t>
            </a:r>
          </a:p>
          <a:p>
            <a:pPr marL="0" indent="0" algn="ctr">
              <a:buNone/>
            </a:pPr>
            <a:r>
              <a:rPr lang="en-US" dirty="0" smtClean="0"/>
              <a:t>Legislative Policy Director</a:t>
            </a:r>
          </a:p>
          <a:p>
            <a:pPr marL="0" indent="0" algn="ctr">
              <a:buNone/>
            </a:pPr>
            <a:r>
              <a:rPr lang="en-US" dirty="0" smtClean="0"/>
              <a:t>And General Counsel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84840"/>
            <a:ext cx="2994278" cy="11888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3"/>
    </mc:Choice>
    <mc:Fallback>
      <p:transition spd="slow" advTm="9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226" y="2372737"/>
            <a:ext cx="579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www.kansascounties.org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 Updates</a:t>
            </a: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40"/>
    </mc:Choice>
    <mc:Fallback>
      <p:transition spd="slow" advTm="13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58" y="2372737"/>
            <a:ext cx="51623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Follow us on Twitter</a:t>
            </a:r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KansasCounties</a:t>
            </a:r>
            <a:endParaRPr lang="en-US" sz="4400" dirty="0" smtClean="0"/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JayHallKS</a:t>
            </a:r>
            <a:endParaRPr lang="en-US" sz="4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28"/>
    </mc:Choice>
    <mc:Fallback>
      <p:transition spd="slow" advTm="10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9" y="2543176"/>
            <a:ext cx="9015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FORWARD!</a:t>
            </a:r>
            <a:endParaRPr lang="en-US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2267377" y="4471987"/>
            <a:ext cx="4943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(The New Transportation Program)</a:t>
            </a:r>
            <a:endParaRPr lang="en-US" sz="2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6"/>
    </mc:Choice>
    <mc:Fallback>
      <p:transition spd="slow" advTm="7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34315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Strengthened local engineer program with KAC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Ongoing project selection (every 2 years rather than once every 10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At least $8M in transportation improvements in each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43"/>
    </mc:Choice>
    <mc:Fallback>
      <p:transition spd="slow" advTm="26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75" y="2314573"/>
            <a:ext cx="85699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And Before I Go…</a:t>
            </a:r>
            <a:endParaRPr lang="en-US" sz="8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6"/>
    </mc:Choice>
    <mc:Fallback>
      <p:transition spd="slow" advTm="7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8" y="2016680"/>
            <a:ext cx="912307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Hearings the week of February 3, 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SB 248 – Extraterritorial Zoning and SB 296 (rejected zoning appeals: Tuesday, February 4 in Senate Ethics, Elections and Local Government, 9:30 AM, 142-S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SB 294 – Hearing and Notice for increased property tax collections: Wednesday, February 5 in Senate Assessment and Taxation, 9:30 AM, 548-S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HB 2513 – Marketplace facilitator sales tax collection on internet sales: Wednesday, February 5 in House Tax, 3:30 PM, 112-N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SB 302 – Eliminating the requirement for license plates to be sent to counties: Thursday, February 6 in Senate Transportation, 8:30 AM, 546-S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SB 295 – Prohibiting valuation increases based on maintenance: Thursday, February 6 in Senate Assessment and Taxation, 9:30 AM, 548-S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74"/>
    </mc:Choice>
    <mc:Fallback>
      <p:transition spd="slow" advTm="29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3664</TotalTime>
  <Words>224</Words>
  <Application>Microsoft Office PowerPoint</Application>
  <PresentationFormat>On-screen Show (4:3)</PresentationFormat>
  <Paragraphs>34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One BIG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Armbruster</dc:creator>
  <cp:lastModifiedBy>Jay Hall</cp:lastModifiedBy>
  <cp:revision>26</cp:revision>
  <dcterms:created xsi:type="dcterms:W3CDTF">2018-10-05T02:34:33Z</dcterms:created>
  <dcterms:modified xsi:type="dcterms:W3CDTF">2020-01-31T20:37:15Z</dcterms:modified>
</cp:coreProperties>
</file>